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4" r:id="rId8"/>
    <p:sldId id="263" r:id="rId9"/>
    <p:sldId id="265" r:id="rId10"/>
    <p:sldId id="260" r:id="rId11"/>
    <p:sldId id="266" r:id="rId12"/>
    <p:sldId id="267" r:id="rId13"/>
    <p:sldId id="268" r:id="rId14"/>
    <p:sldId id="270" r:id="rId15"/>
    <p:sldId id="269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62D5D2-D583-A899-42F1-001D5D2BBC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04C944F-154C-EDCE-B368-FB637E52C3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B40BE7-A400-2BCD-9462-CA1F21318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3ACAC-D252-4B07-AD2D-B0E246E31680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9B69067-18DB-B202-8E3F-442C517DF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5309E5-C147-442D-3D69-B6F23DFCF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37579-66BB-439B-AB94-CFA1C5FFD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727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663056-8429-4B45-9F98-3FEFC54B8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EE576C8-24FF-35F8-28AC-6AA699FE94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3C06CA-F1B9-D55F-72BE-10B996C0C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3ACAC-D252-4B07-AD2D-B0E246E31680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A2631E-1D76-4284-C0FC-8B5AAD617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384478-C7F6-BE54-8CB4-8A3E8077A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37579-66BB-439B-AB94-CFA1C5FFD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820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C2D4955-7D49-68C4-4971-153E736CD3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7B734D9-43BB-BAE4-D77E-E89756FC62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986C82-2CC3-DF71-1B24-92EB392EC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3ACAC-D252-4B07-AD2D-B0E246E31680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B33D40-DCB1-DFC2-99E5-A0C0C1156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783C38-558A-C856-3B91-10063DC3A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37579-66BB-439B-AB94-CFA1C5FFD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737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B3ACB5-9F97-EEDB-B6C9-7F9C5E775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0471AF-2439-C677-FEC4-67C7A76960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9ECC7D-F7EA-836E-CEF9-DBB7DCFC7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3ACAC-D252-4B07-AD2D-B0E246E31680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FC5865-3563-1BF7-3942-CD1E9B9C7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D28908-2F7C-71C5-B38D-62FA0478D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37579-66BB-439B-AB94-CFA1C5FFD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115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41EF60-977C-2F68-FAA2-A60C61F43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B094FD6-3AD4-34A7-5169-663F57F191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A879F4-F9DB-1BC7-60C5-BDF3F8BA6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3ACAC-D252-4B07-AD2D-B0E246E31680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BE5E86-CE0D-4829-8DC3-F35421546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F8C14B-DA08-91B4-74AB-BEB91F51C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37579-66BB-439B-AB94-CFA1C5FFD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34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DE3CB1-C390-F1F7-9F8F-F301661AE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BB123D-2686-C1A6-6E44-C19CF9B809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9F02738-DAF4-0180-4179-19ED04D3BC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7C686C9-B3F3-A318-CD71-A178FC9D1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3ACAC-D252-4B07-AD2D-B0E246E31680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6F6CC2-07D2-3ECF-6A34-E12CA84B4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FD4968F-BEB5-7B0F-DE0E-CFBCB1FAE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37579-66BB-439B-AB94-CFA1C5FFD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655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0E1D56-55A9-E3C4-EFFB-84D58A62D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AE3BA2D-FE76-7598-3ACE-F8E14B30F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A194BE6-D287-4EC3-23D0-1DC22AFDC9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FC93DB3-28C5-137B-31B7-0427DE8DA3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45FFDCB-C850-30BD-4128-1CC3CD0C59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CC29F60-D2EF-3A9C-45F0-B9D236248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3ACAC-D252-4B07-AD2D-B0E246E31680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AF8E69C-AD00-EDDE-CF37-B60BB4E7C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A9C1920-7ED2-BB5B-6485-34E62AFBE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37579-66BB-439B-AB94-CFA1C5FFD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117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295185-F9D2-2E6E-41A0-B4CC451DB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5F58216-ADD8-F016-4CE4-2E8FC74AD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3ACAC-D252-4B07-AD2D-B0E246E31680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B3DDDBC-E2D6-2846-55A6-4BBEBD0B1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1C36C92-7D91-4642-A9FF-4DC057325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37579-66BB-439B-AB94-CFA1C5FFD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157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D1D77C7-7F44-D41F-0540-2B583E6B5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3ACAC-D252-4B07-AD2D-B0E246E31680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DC75673-218A-4C1E-1E63-8C0A48E9B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C553215-2EE9-0581-712A-7E209C343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37579-66BB-439B-AB94-CFA1C5FFD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796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D28803-4F8D-160F-5AE2-B047F779E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87C40B-F0A3-7B42-4A78-636F41E86D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E8E6B07-962B-393F-C656-3E1C5F992C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018C7EE-E999-D752-D2C5-E7C6CC572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3ACAC-D252-4B07-AD2D-B0E246E31680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B736D9-E776-AD0C-FE53-7F18CDF3E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014AC0E-D085-7124-F1BD-CB3509BB4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37579-66BB-439B-AB94-CFA1C5FFD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404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1A97C-F6F9-6C13-A183-B0719A556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008124D-838A-92F0-09EB-4E0C6982C7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D755549-6479-DE4A-AC06-3D949EAB1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A556E02-6A1F-6E50-3007-006653882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3ACAC-D252-4B07-AD2D-B0E246E31680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3E7BC56-30A5-20E2-0905-47D14E77E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49E3F32-6D28-1337-7FFF-E0C7B951D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37579-66BB-439B-AB94-CFA1C5FFD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74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E834A3-2B93-0558-22FB-0F6A2AAFF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D604604-E5CC-185A-46C1-F0B4820668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8B174F5-523C-F6B0-75C1-C0B1C3DD6E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3ACAC-D252-4B07-AD2D-B0E246E31680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B31207-FD79-EB79-CD4C-CC6CA7C9D5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3E0EB1-7765-F1D1-274D-F5CAE33417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37579-66BB-439B-AB94-CFA1C5FFD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81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AADC10-4A56-62FA-4CF8-9E0C1A0745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6A38D0A-AC3F-2F11-2031-BD1391D6AB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Диаграмма ответов в Формах. Вопрос: Ваш пол. Количество ответов: 210 ответов.">
            <a:extLst>
              <a:ext uri="{FF2B5EF4-FFF2-40B4-BE49-F238E27FC236}">
                <a16:creationId xmlns:a16="http://schemas.microsoft.com/office/drawing/2014/main" id="{ABF3DFD4-DA9C-6B7D-9806-8A733C9DE8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600"/>
            <a:ext cx="12192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8776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194A84-522A-7A03-44A5-4C8522641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2AC823-77C4-BC50-F048-E4EF78B5E0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Диаграмма ответов в Формах. Вопрос: На данный момент не существует реестра древесных насаждений в городе, как вы считаете появление такого реестра поможет с контролем незаконного уничтожения деревьев и ухода за ним?&#10;. Количество ответов: 210 ответов.">
            <a:extLst>
              <a:ext uri="{FF2B5EF4-FFF2-40B4-BE49-F238E27FC236}">
                <a16:creationId xmlns:a16="http://schemas.microsoft.com/office/drawing/2014/main" id="{990348FF-137A-6AD3-C122-398A17D2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3575"/>
            <a:ext cx="12192000" cy="552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4313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BB95A7-4CAD-04EE-3FD0-BD6D1DC0C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F11C5D-F2F8-7827-A091-1C482E268E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Диаграмма ответов в Формах. Вопрос: Насколько вы вовлечены в вопросы озеленения и экологии города и принимаете участие в общественных мероприятиях  в качестве активиста/волонтера?. Количество ответов: 210 ответов.">
            <a:extLst>
              <a:ext uri="{FF2B5EF4-FFF2-40B4-BE49-F238E27FC236}">
                <a16:creationId xmlns:a16="http://schemas.microsoft.com/office/drawing/2014/main" id="{3175D525-03D1-EEB5-DBBF-1C60C3D7E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3575"/>
            <a:ext cx="12192000" cy="552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5233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C46606-DF85-2E88-4FEF-187D42625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AFB830-41B2-053F-7975-B446194B43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Диаграмма ответов в Формах. Вопрос: Если вы хотите больше принимать участие в мероприятиях и активностях, направленных на решение проблем городского озеленения, то что вам может помешать? . Количество ответов: 210 ответов.">
            <a:extLst>
              <a:ext uri="{FF2B5EF4-FFF2-40B4-BE49-F238E27FC236}">
                <a16:creationId xmlns:a16="http://schemas.microsoft.com/office/drawing/2014/main" id="{F5FB817F-F9E0-6F2C-D857-EAB77FD08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3575"/>
            <a:ext cx="12192000" cy="552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7839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4551C5-5029-3F92-B477-6B00490D2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CB5D9E-9B0D-024E-5F12-9BAF803C65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Диаграмма ответов в Формах. Вопрос: По вашему мнению, достаточно ли проводится в городе общественных мероприятий, направленных на решение проблем городского озеленения? . Количество ответов: 210 ответов.">
            <a:extLst>
              <a:ext uri="{FF2B5EF4-FFF2-40B4-BE49-F238E27FC236}">
                <a16:creationId xmlns:a16="http://schemas.microsoft.com/office/drawing/2014/main" id="{A21D614D-7F41-4F90-D083-118A640E4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3575"/>
            <a:ext cx="12192000" cy="552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3843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AE8E32-ED97-635E-3251-D615CAC8F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82E3F3-9095-FA9B-67EF-7A1A167F8A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Диаграмма ответов в Формах. Вопрос: Хотели бы вы больше участвовать  в общественных мероприятиях и активностях, направленных на решение проблем городского озеленения? . Количество ответов: 210 ответов.">
            <a:extLst>
              <a:ext uri="{FF2B5EF4-FFF2-40B4-BE49-F238E27FC236}">
                <a16:creationId xmlns:a16="http://schemas.microsoft.com/office/drawing/2014/main" id="{333B58DD-4974-83E6-226F-53E317EF6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3575"/>
            <a:ext cx="12192000" cy="552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2278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6EB149-E498-C869-5336-ABA2F06CD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7A4923-A05A-FC15-0858-AB021C18C7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Диаграмма ответов в Формах. Вопрос: Из каких источников вам удобнее получать информацию по планируемому озеленению? . Количество ответов: 210 ответов.">
            <a:extLst>
              <a:ext uri="{FF2B5EF4-FFF2-40B4-BE49-F238E27FC236}">
                <a16:creationId xmlns:a16="http://schemas.microsoft.com/office/drawing/2014/main" id="{15BE9E46-B349-C8A0-7745-52C741E1D6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600"/>
            <a:ext cx="12192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1905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E1BB3B-07CA-F926-A210-517555111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BC1373-3A52-F71F-7F88-1C6F7681F5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508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AEA527-DC79-3B0E-541B-769E4539E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B26EC0-DED4-7EDD-E5C0-96BB67A056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Диаграмма ответов в Формах. Вопрос: Ваш возраст&#10;. Количество ответов: 210 ответов.">
            <a:extLst>
              <a:ext uri="{FF2B5EF4-FFF2-40B4-BE49-F238E27FC236}">
                <a16:creationId xmlns:a16="http://schemas.microsoft.com/office/drawing/2014/main" id="{40968427-2012-B531-BF21-CA89B2BD7A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92"/>
          <a:stretch/>
        </p:blipFill>
        <p:spPr bwMode="auto">
          <a:xfrm>
            <a:off x="77821" y="134026"/>
            <a:ext cx="11707310" cy="617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550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412B54-53C1-569F-F8A3-D571A1B1D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3B69E4-EBC1-25B8-262C-CBD7CE2A0B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Диаграмма ответов в Формах. Вопрос: Как на ваш взгляд изменилось озеленение нашего города  за последние 2 года?. Количество ответов: 210 ответов.">
            <a:extLst>
              <a:ext uri="{FF2B5EF4-FFF2-40B4-BE49-F238E27FC236}">
                <a16:creationId xmlns:a16="http://schemas.microsoft.com/office/drawing/2014/main" id="{35F69F08-4055-74A9-43D6-68AE234082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0225"/>
            <a:ext cx="12192000" cy="579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575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BBDF74-4065-B477-F3C7-EDB092993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631E14-477B-C20B-8C9D-D43F4F8989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Диаграмма ответов в Формах. Вопрос: Достаточно ли сейчас озеленен наш город?. Количество ответов: 210 ответов.">
            <a:extLst>
              <a:ext uri="{FF2B5EF4-FFF2-40B4-BE49-F238E27FC236}">
                <a16:creationId xmlns:a16="http://schemas.microsoft.com/office/drawing/2014/main" id="{351F0DAC-78D2-DCD1-61F8-95E6027648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600"/>
            <a:ext cx="12192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975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2D8480-3C4E-3FA7-60B7-88E3614B9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161DE8-32A0-73DB-51E7-1FF9EBF6E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Диаграмма ответов в Формах. Вопрос: Каких зеленых насаждений не хватает поблизости от вашего дома (возможно выбрать несколько вариантов) . Количество ответов: 210 ответов.">
            <a:extLst>
              <a:ext uri="{FF2B5EF4-FFF2-40B4-BE49-F238E27FC236}">
                <a16:creationId xmlns:a16="http://schemas.microsoft.com/office/drawing/2014/main" id="{C820F4C2-0297-5A4C-A7F9-84E4C822EA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0200"/>
            <a:ext cx="12192000" cy="619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845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31770B-A5CE-E016-97FA-B4D46E514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E8DA42-99E7-13CE-F1DD-E911FE75DD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Диаграмма ответов в Формах. Вопрос: Как меняется озеленение в Каргополе в результате работ по проектам &quot;Формирование комфортной городской среды&quot;?&#10;. Количество ответов: 210 ответов.">
            <a:extLst>
              <a:ext uri="{FF2B5EF4-FFF2-40B4-BE49-F238E27FC236}">
                <a16:creationId xmlns:a16="http://schemas.microsoft.com/office/drawing/2014/main" id="{202A73D9-946F-4194-3C02-1180A46BAE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3575"/>
            <a:ext cx="12192000" cy="552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8710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1098FF-E87E-95BC-7019-2FDFCB15C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5F8F10-8121-CC6F-2789-7949E70B0A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Диаграмма ответов в Формах. Вопрос: Как на ваш взгляд осуществляется уход за деревьями в городе? &#10;. Количество ответов: 210 ответов.">
            <a:extLst>
              <a:ext uri="{FF2B5EF4-FFF2-40B4-BE49-F238E27FC236}">
                <a16:creationId xmlns:a16="http://schemas.microsoft.com/office/drawing/2014/main" id="{56CDE623-C278-EFFA-23C6-04926D6C7E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600"/>
            <a:ext cx="12192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476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7E5AC8-82B0-7C90-B4C6-401B47E8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218E91-0D55-0BBE-533A-0D2B446764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Диаграмма ответов в Формах. Вопрос: Как вы оцениваете цветочные клумбы и оформление магазинов? &#10;. Количество ответов: 210 ответов.">
            <a:extLst>
              <a:ext uri="{FF2B5EF4-FFF2-40B4-BE49-F238E27FC236}">
                <a16:creationId xmlns:a16="http://schemas.microsoft.com/office/drawing/2014/main" id="{3FB6C7C2-AEF3-6BAC-93D7-39B9DE19D0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600"/>
            <a:ext cx="12192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482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1DDBEE-023E-8326-BE42-9E53AC778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0D0B0F-4447-7566-CFDC-5C4461349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Диаграмма ответов в Формах. Вопрос: Насколько вас волнует проблема качества городского озеленения в городе? &#10;. Количество ответов: 210 ответов.">
            <a:extLst>
              <a:ext uri="{FF2B5EF4-FFF2-40B4-BE49-F238E27FC236}">
                <a16:creationId xmlns:a16="http://schemas.microsoft.com/office/drawing/2014/main" id="{5B3B5105-A2B8-A68C-0E30-3F29E81DDF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600"/>
            <a:ext cx="12192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9759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Svetlana Ponomareva</dc:creator>
  <cp:lastModifiedBy>Svetlana Ponomareva</cp:lastModifiedBy>
  <cp:revision>1</cp:revision>
  <dcterms:created xsi:type="dcterms:W3CDTF">2024-04-25T06:27:10Z</dcterms:created>
  <dcterms:modified xsi:type="dcterms:W3CDTF">2024-04-25T06:27:55Z</dcterms:modified>
</cp:coreProperties>
</file>