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59" r:id="rId3"/>
    <p:sldId id="261" r:id="rId4"/>
    <p:sldId id="260" r:id="rId5"/>
    <p:sldId id="267" r:id="rId6"/>
    <p:sldId id="265" r:id="rId7"/>
    <p:sldId id="268" r:id="rId8"/>
    <p:sldId id="269" r:id="rId9"/>
    <p:sldId id="262" r:id="rId10"/>
    <p:sldId id="263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96" y="5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A6C39-38AB-42B0-B5EE-1CD52437E032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FA774-4CF7-4124-890C-4A0618B4A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00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A6C39-38AB-42B0-B5EE-1CD52437E032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FA774-4CF7-4124-890C-4A0618B4A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6886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A6C39-38AB-42B0-B5EE-1CD52437E032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FA774-4CF7-4124-890C-4A0618B4A2D7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574726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A6C39-38AB-42B0-B5EE-1CD52437E032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FA774-4CF7-4124-890C-4A0618B4A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72418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A6C39-38AB-42B0-B5EE-1CD52437E032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FA774-4CF7-4124-890C-4A0618B4A2D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994474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A6C39-38AB-42B0-B5EE-1CD52437E032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FA774-4CF7-4124-890C-4A0618B4A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0217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A6C39-38AB-42B0-B5EE-1CD52437E032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FA774-4CF7-4124-890C-4A0618B4A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95467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A6C39-38AB-42B0-B5EE-1CD52437E032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FA774-4CF7-4124-890C-4A0618B4A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643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A6C39-38AB-42B0-B5EE-1CD52437E032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FA774-4CF7-4124-890C-4A0618B4A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04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A6C39-38AB-42B0-B5EE-1CD52437E032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FA774-4CF7-4124-890C-4A0618B4A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292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A6C39-38AB-42B0-B5EE-1CD52437E032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FA774-4CF7-4124-890C-4A0618B4A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597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A6C39-38AB-42B0-B5EE-1CD52437E032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FA774-4CF7-4124-890C-4A0618B4A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649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A6C39-38AB-42B0-B5EE-1CD52437E032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FA774-4CF7-4124-890C-4A0618B4A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7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A6C39-38AB-42B0-B5EE-1CD52437E032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FA774-4CF7-4124-890C-4A0618B4A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516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A6C39-38AB-42B0-B5EE-1CD52437E032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FA774-4CF7-4124-890C-4A0618B4A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800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A6C39-38AB-42B0-B5EE-1CD52437E032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FA774-4CF7-4124-890C-4A0618B4A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053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DA6C39-38AB-42B0-B5EE-1CD52437E032}" type="datetimeFigureOut">
              <a:rPr lang="ru-RU" smtClean="0"/>
              <a:t>07.05.2024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CBFA774-4CF7-4124-890C-4A0618B4A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17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63041" y="1475233"/>
            <a:ext cx="7790687" cy="238653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Отчет о 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проведении мероприятий в сфере обращения с отходами производства и потребления на 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</a:t>
            </a:r>
            <a:r>
              <a:rPr lang="ru-RU" sz="3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Каргопольского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округа 2023 год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02352" y="4725876"/>
            <a:ext cx="4546546" cy="1126283"/>
          </a:xfrm>
        </p:spPr>
        <p:txBody>
          <a:bodyPr/>
          <a:lstStyle/>
          <a:p>
            <a:pPr algn="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 дорожной деятельности, благоустройства и экологии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80882" y="6193536"/>
            <a:ext cx="2348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Каргополь, 2024 год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5344" y="0"/>
            <a:ext cx="762066" cy="76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67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4732" y="-1622"/>
            <a:ext cx="762066" cy="76206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9872" y="379411"/>
            <a:ext cx="9046464" cy="1320800"/>
          </a:xfrm>
        </p:spPr>
        <p:txBody>
          <a:bodyPr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72" y="1141477"/>
            <a:ext cx="2949370" cy="3932494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3145" y="1141477"/>
            <a:ext cx="2944366" cy="393249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1414" y="1141477"/>
            <a:ext cx="2803625" cy="393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60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77334" y="379411"/>
            <a:ext cx="8596668" cy="1320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Обращение с ТКО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141477"/>
            <a:ext cx="8596668" cy="3880773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2023 году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администрация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Каргопольского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округа приняла участие в 2 конкурсах на предоставление субсидий бюджетам муниципальных районов, муниципальных округов и городских округов, городских поселений Архангельской области на реализацию мероприятий в сфере обращения с отходами производства и потребления.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4732" y="-1622"/>
            <a:ext cx="762066" cy="76206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1981" y="3891610"/>
            <a:ext cx="4300469" cy="2606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94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07264"/>
            <a:ext cx="8905578" cy="6412991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данных субсидии:</a:t>
            </a:r>
          </a:p>
          <a:p>
            <a:pPr>
              <a:spcBef>
                <a:spcPts val="0"/>
              </a:spcBef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создано 13 мест (площадок) накопления ТКО;</a:t>
            </a:r>
          </a:p>
          <a:p>
            <a:pPr>
              <a:spcBef>
                <a:spcPts val="0"/>
              </a:spcBef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риобретено 130 контейнеров для накопления ТКО.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4732" y="-1622"/>
            <a:ext cx="762066" cy="76206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724" y="2267204"/>
            <a:ext cx="4894410" cy="36708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6952" y="1762252"/>
            <a:ext cx="3510534" cy="4680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9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4732" y="-1622"/>
            <a:ext cx="762066" cy="76206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9872" y="379411"/>
            <a:ext cx="9046464" cy="1320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Ликвидация несанкционированных свалок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9872" y="1700211"/>
            <a:ext cx="8596668" cy="3880773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2023 году был заключен муниципальный контракт «Ликвидация несанкционированных свалок» с ИП Замятин В.А.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Стоимость: 1 491 833 рубля 33 копейки.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318" y="3218807"/>
            <a:ext cx="7625418" cy="2230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45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4732" y="-1622"/>
            <a:ext cx="762066" cy="76206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232" y="243840"/>
            <a:ext cx="6998208" cy="499872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475232" y="5369159"/>
            <a:ext cx="69982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земельном участке и за его пределами с кадастровым номером 29:05:060301:166, в районе дер. Низ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Каргопольского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округа.</a:t>
            </a:r>
          </a:p>
        </p:txBody>
      </p:sp>
    </p:spTree>
    <p:extLst>
      <p:ext uri="{BB962C8B-B14F-4D97-AF65-F5344CB8AC3E}">
        <p14:creationId xmlns:p14="http://schemas.microsoft.com/office/powerpoint/2010/main" val="1007384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4732" y="-1622"/>
            <a:ext cx="762066" cy="76206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7440" y="125222"/>
            <a:ext cx="5303520" cy="530021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377440" y="5552039"/>
            <a:ext cx="51084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земельном участке с кадастровым номером 29:05:050201:464 в районе д.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Казаково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Каргопольского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округа</a:t>
            </a:r>
          </a:p>
        </p:txBody>
      </p:sp>
    </p:spTree>
    <p:extLst>
      <p:ext uri="{BB962C8B-B14F-4D97-AF65-F5344CB8AC3E}">
        <p14:creationId xmlns:p14="http://schemas.microsoft.com/office/powerpoint/2010/main" val="116171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4732" y="-1622"/>
            <a:ext cx="762066" cy="76206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1932" y="207085"/>
            <a:ext cx="6101091" cy="540591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91932" y="5612999"/>
            <a:ext cx="610109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земельном участке с кадастровым номером 29:05:101401:43 в районе д.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Усачевская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Каргопольского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округа </a:t>
            </a:r>
          </a:p>
        </p:txBody>
      </p:sp>
    </p:spTree>
    <p:extLst>
      <p:ext uri="{BB962C8B-B14F-4D97-AF65-F5344CB8AC3E}">
        <p14:creationId xmlns:p14="http://schemas.microsoft.com/office/powerpoint/2010/main" val="163572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4732" y="-1622"/>
            <a:ext cx="762066" cy="76206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8808" y="57332"/>
            <a:ext cx="5610167" cy="559224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198808" y="5649575"/>
            <a:ext cx="561016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На земельном участке с географическими координатами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61.624783 38.823373 в районе д. Турово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Каргопольского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муниципального округа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837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4732" y="-1622"/>
            <a:ext cx="762066" cy="76206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9872" y="379411"/>
            <a:ext cx="9046464" cy="1320800"/>
          </a:xfrm>
        </p:spPr>
        <p:txBody>
          <a:bodyPr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749" y="760444"/>
            <a:ext cx="3557547" cy="4743397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2704" y="760444"/>
            <a:ext cx="3227832" cy="4743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60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411</TotalTime>
  <Words>193</Words>
  <Application>Microsoft Office PowerPoint</Application>
  <PresentationFormat>Широкоэкранный</PresentationFormat>
  <Paragraphs>16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Times New Roman</vt:lpstr>
      <vt:lpstr>Trebuchet MS</vt:lpstr>
      <vt:lpstr>Wingdings 3</vt:lpstr>
      <vt:lpstr>Грань</vt:lpstr>
      <vt:lpstr>Отчет о проведении мероприятий в сфере обращения с отходами производства и потребления на территории Каргопольского муниципального округа 2023 год</vt:lpstr>
      <vt:lpstr>Обращение с ТКО</vt:lpstr>
      <vt:lpstr>Презентация PowerPoint</vt:lpstr>
      <vt:lpstr>Ликвидация несанкционированных свалок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 проведенной работе по сбору твердых коммунальных отходов и ликвидации несанкционированных свалок на территории Каргопольского муниципального округа 2023 год</dc:title>
  <dc:creator>user</dc:creator>
  <cp:lastModifiedBy>user</cp:lastModifiedBy>
  <cp:revision>24</cp:revision>
  <dcterms:created xsi:type="dcterms:W3CDTF">2024-05-06T09:45:45Z</dcterms:created>
  <dcterms:modified xsi:type="dcterms:W3CDTF">2024-05-07T08:10:16Z</dcterms:modified>
</cp:coreProperties>
</file>